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6D38-03E6-4772-A7CB-25FAC8E4045F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3E69-E991-4B6C-8B5B-7593B4533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1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03E69-E991-4B6C-8B5B-7593B45330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F0C4-F06A-6BF6-C7B9-4A166AE78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94208-CC2C-EB33-CC13-DF99B6F45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A81D5-33A3-2B6D-F4B3-87FC4156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8C9E4-332E-5757-D9C4-6F09AAE9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963A-F5AF-21EF-4457-FFD15342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7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2CAC-F015-B830-A560-828C7861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0A948-2444-9CDF-8BBE-525903D22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CB64-049F-08AB-8C4F-E37F1F63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0E308-2238-9CF8-F3F1-1AB0C9D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3574-4DAE-F42C-BB5C-67803901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CDE63-C5E5-4CF5-63D8-11AF900D4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D93C1-C770-173F-AEF5-A54C8897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82CB5-938D-1828-42BF-4318878A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722C-CC05-4EED-F3D6-8783EA7A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1247-3EF7-F28B-933D-908F8106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A059-E495-ADD7-49DE-6ADFB02B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4686-0251-A86F-8046-BFD3BA2A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309B9-BAA9-233A-EE42-D5A97A1A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5894-EB58-65D7-72FE-14088FC7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BF81-FB10-E639-B218-67AD95DC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3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8D20-A007-DF1D-3CE9-A3BDAC28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2A2DC-BD86-76AF-26C4-A224E2C9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9B33-6874-72E4-5D47-925092B4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8BF2-EC6C-B2B8-2939-069710B3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10B8E-072D-325D-4805-8AF7CADD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8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FE37-1B5E-02DC-4E38-1097879B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BA964-E0F0-D72D-B3B3-45FE87146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96D65-5C80-6F0C-28C1-AB905430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50CCE-798C-9FC5-628A-CC649933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E991F-12C4-28C4-3272-287C8904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EC782-4864-01C3-FBEF-648C37AC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3C59-4104-B814-E1E4-17C70000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3605E-1BAD-9833-9CA4-F01C6B2A7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CFBD6-D65D-8545-0FC6-DCA9048D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556CB-A6B7-DB79-D45A-C9F74F3EE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594C2-DCC3-E1BF-042C-3EC5DD237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2F42A-F5AF-A945-CA43-23F48C61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F1B4E-57B8-559A-DC89-0D8299C0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B7E36-143B-FD21-EECB-7DBFD1F7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C18B-2F7A-8EA8-A2B4-DC7E3570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98692-9E11-DC0B-67ED-03BC65C2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BAD11-B7CE-6118-3EB7-919D2CFC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C977C-B714-403C-46E8-28ECFBF6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1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730EE-8525-2192-328C-6F899506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28161-4624-DC79-D594-C59748C7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8CDD2-1AFE-7A28-19E6-A0B22AB3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0F0A-5BBA-1613-4FD2-FFB306BA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CA1D-EFFB-032E-548F-52960F3E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A0196-95ED-3A29-8B83-74D01AD82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4920-8874-0F12-0FB8-8BEE145F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7EC43-BADA-E56E-3807-890441DF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EF239-3166-1D52-03F7-A65A257E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1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3B2B-1AAF-04CC-5C70-A660A433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673FD-930D-CD10-948E-44A1568B3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DEFE4-6F82-C909-5872-2B8FD7C3B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626B2-D2D0-C1E6-FCC7-9CCE73A1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EE8E1-F147-E51D-15C0-019CFB7D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72715-8D50-B03C-4E97-36D1AFF3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2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E6936-5C36-0B42-BB5C-C3166E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34BE-B344-8400-2E47-0D31F665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15295-E049-BEB4-578E-57D4634F4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A5B3-6782-4984-A15B-08FDA6562A1E}" type="datetimeFigureOut">
              <a:rPr lang="en-GB" smtClean="0"/>
              <a:t>18/07/2026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E9E88-F385-561E-9A82-D4DB42D97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E4C0A-6375-6183-1E18-66F782260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97E8-96C6-469A-875A-93B991EB1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28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532E5-A9B5-95A7-5A87-6B51E022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1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758EA-105D-1E71-8790-1A5E99A6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10" y="-65690"/>
            <a:ext cx="6936828" cy="6936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D157E6-F622-AB61-C491-C0107A67C23F}"/>
              </a:ext>
            </a:extLst>
          </p:cNvPr>
          <p:cNvSpPr/>
          <p:nvPr/>
        </p:nvSpPr>
        <p:spPr>
          <a:xfrm>
            <a:off x="2948152" y="299545"/>
            <a:ext cx="1213945" cy="13085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7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1AA5C-62C2-C307-47AC-558BF2C33145}"/>
              </a:ext>
            </a:extLst>
          </p:cNvPr>
          <p:cNvSpPr/>
          <p:nvPr/>
        </p:nvSpPr>
        <p:spPr>
          <a:xfrm>
            <a:off x="917670" y="1185831"/>
            <a:ext cx="1082963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Loved and called</a:t>
            </a:r>
          </a:p>
          <a:p>
            <a:pPr algn="ctr"/>
            <a:r>
              <a:rPr lang="en-US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Called to love</a:t>
            </a:r>
            <a:endParaRPr lang="en-US" sz="1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93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DB826-6853-9FB8-6797-EF7E12FE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D9349-281F-6686-91B6-70BA17E2A5CE}"/>
              </a:ext>
            </a:extLst>
          </p:cNvPr>
          <p:cNvSpPr txBox="1"/>
          <p:nvPr/>
        </p:nvSpPr>
        <p:spPr>
          <a:xfrm>
            <a:off x="4146331" y="425669"/>
            <a:ext cx="613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Loved and called</a:t>
            </a:r>
          </a:p>
        </p:txBody>
      </p:sp>
    </p:spTree>
    <p:extLst>
      <p:ext uri="{BB962C8B-B14F-4D97-AF65-F5344CB8AC3E}">
        <p14:creationId xmlns:p14="http://schemas.microsoft.com/office/powerpoint/2010/main" val="250483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F6815-B1D5-D685-9D77-FED873CB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55" y="435305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E0B313-DE7E-7566-530A-7E81D20EDC17}"/>
              </a:ext>
            </a:extLst>
          </p:cNvPr>
          <p:cNvSpPr/>
          <p:nvPr/>
        </p:nvSpPr>
        <p:spPr>
          <a:xfrm rot="18998304">
            <a:off x="2858203" y="1035183"/>
            <a:ext cx="338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Evangelism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E9F03-321F-A4FA-F1B0-62E558A4A9AF}"/>
              </a:ext>
            </a:extLst>
          </p:cNvPr>
          <p:cNvSpPr/>
          <p:nvPr/>
        </p:nvSpPr>
        <p:spPr>
          <a:xfrm rot="19289755">
            <a:off x="5851828" y="2149852"/>
            <a:ext cx="3797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Social action</a:t>
            </a:r>
          </a:p>
        </p:txBody>
      </p:sp>
    </p:spTree>
    <p:extLst>
      <p:ext uri="{BB962C8B-B14F-4D97-AF65-F5344CB8AC3E}">
        <p14:creationId xmlns:p14="http://schemas.microsoft.com/office/powerpoint/2010/main" val="298038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37B4E-42A4-E2B8-D04A-C2DEF1FD6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" y="599090"/>
            <a:ext cx="12194840" cy="5675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9A7DF-C2AE-AAD3-1041-62E65827D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32" y="1366492"/>
            <a:ext cx="585876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9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D3CD4-8F34-E3FF-E726-749E8E31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A6DD3-D03C-C62C-BD52-74AE3B25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55" y="435305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DD33D0-461C-258E-3FDE-98EE6149E452}"/>
              </a:ext>
            </a:extLst>
          </p:cNvPr>
          <p:cNvSpPr/>
          <p:nvPr/>
        </p:nvSpPr>
        <p:spPr>
          <a:xfrm rot="18998304">
            <a:off x="2858203" y="1035183"/>
            <a:ext cx="338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Evangelism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C0A60-C157-6837-BB8A-01070966D4D7}"/>
              </a:ext>
            </a:extLst>
          </p:cNvPr>
          <p:cNvSpPr/>
          <p:nvPr/>
        </p:nvSpPr>
        <p:spPr>
          <a:xfrm rot="19289755">
            <a:off x="5851828" y="2149852"/>
            <a:ext cx="3797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Social action</a:t>
            </a:r>
          </a:p>
        </p:txBody>
      </p:sp>
    </p:spTree>
    <p:extLst>
      <p:ext uri="{BB962C8B-B14F-4D97-AF65-F5344CB8AC3E}">
        <p14:creationId xmlns:p14="http://schemas.microsoft.com/office/powerpoint/2010/main" val="346715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86C72-858B-1045-4A9A-34C67E3DEFA3}"/>
              </a:ext>
            </a:extLst>
          </p:cNvPr>
          <p:cNvSpPr txBox="1"/>
          <p:nvPr/>
        </p:nvSpPr>
        <p:spPr>
          <a:xfrm>
            <a:off x="1024759" y="220717"/>
            <a:ext cx="104367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Your homegroup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children’s groups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youth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Men’s Ministry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Dwell -the women’s ministry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Friendship Club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Prayer partnership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92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C3BC4-1208-26C8-296E-5EBF8A61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593" y="-1497560"/>
            <a:ext cx="6668813" cy="118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1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39D0-8BFE-C0A3-9DA8-EBEEEF4C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2D8AA-0FE3-ADDC-78C6-83E5E72CC730}"/>
              </a:ext>
            </a:extLst>
          </p:cNvPr>
          <p:cNvSpPr/>
          <p:nvPr/>
        </p:nvSpPr>
        <p:spPr>
          <a:xfrm>
            <a:off x="917670" y="1185831"/>
            <a:ext cx="1082963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Loved and called</a:t>
            </a:r>
          </a:p>
          <a:p>
            <a:pPr algn="ctr"/>
            <a:r>
              <a:rPr lang="en-US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Called to love</a:t>
            </a:r>
            <a:endParaRPr lang="en-US" sz="1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70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41</Words>
  <Application>Microsoft Office PowerPoint</Application>
  <PresentationFormat>Widescreen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Featherstone</dc:creator>
  <cp:lastModifiedBy>Amanda Featherstone</cp:lastModifiedBy>
  <cp:revision>2</cp:revision>
  <dcterms:created xsi:type="dcterms:W3CDTF">2026-07-15T09:14:02Z</dcterms:created>
  <dcterms:modified xsi:type="dcterms:W3CDTF">2026-07-18T10:02:00Z</dcterms:modified>
</cp:coreProperties>
</file>